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9" r:id="rId3"/>
    <p:sldId id="281" r:id="rId4"/>
    <p:sldId id="282" r:id="rId5"/>
    <p:sldId id="275" r:id="rId6"/>
    <p:sldId id="280" r:id="rId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890" autoAdjust="0"/>
    <p:restoredTop sz="95200" autoAdjust="0"/>
  </p:normalViewPr>
  <p:slideViewPr>
    <p:cSldViewPr>
      <p:cViewPr>
        <p:scale>
          <a:sx n="87" d="100"/>
          <a:sy n="87" d="100"/>
        </p:scale>
        <p:origin x="-2304" y="-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2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750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657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111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158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63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176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464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14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603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253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59A80-88B1-451B-A9B8-F071C7046AD2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8144-DB3A-4D24-B2E5-EB662BA99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496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е 1"/>
          <p:cNvSpPr txBox="1">
            <a:spLocks noChangeArrowheads="1"/>
          </p:cNvSpPr>
          <p:nvPr/>
        </p:nvSpPr>
        <p:spPr bwMode="auto">
          <a:xfrm>
            <a:off x="5868144" y="188640"/>
            <a:ext cx="2880320" cy="7390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Приложение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к постановлению Администрации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города Костромы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«____» ______________ _____ года № «_____»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8" name="Picture 4" descr="D:\ПАПКА_ИРА МЕЖЕВАЯ\ПС 110_14.05.2018\Для Думы ПС 110 на 14.05.2018 - с Тополиной -Караськов\Скан 110\СПОЗУ ул. Галичская, 672_отк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27730"/>
            <a:ext cx="8316416" cy="572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24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е 1"/>
          <p:cNvSpPr txBox="1">
            <a:spLocks noChangeArrowheads="1"/>
          </p:cNvSpPr>
          <p:nvPr/>
        </p:nvSpPr>
        <p:spPr bwMode="auto">
          <a:xfrm>
            <a:off x="5868144" y="188640"/>
            <a:ext cx="2880320" cy="7390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Приложение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к постановлению Администрации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города Костромы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«____» ______________ _____ года № «_____»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3074" name="Picture 2" descr="D:\ПАПКА_ИРА МЕЖЕВАЯ\ПС 110_14.05.2018\Для Думы ПС 110 на 14.05.2018 - с Тополиной -Караськов\Скан 110\СПОЗУ ул. Боевая, 5а_отк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15289"/>
            <a:ext cx="8532440" cy="586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49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е 1"/>
          <p:cNvSpPr txBox="1">
            <a:spLocks noChangeArrowheads="1"/>
          </p:cNvSpPr>
          <p:nvPr/>
        </p:nvSpPr>
        <p:spPr bwMode="auto">
          <a:xfrm>
            <a:off x="5868144" y="188640"/>
            <a:ext cx="2880320" cy="7390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Приложение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к постановлению Администрации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города Костромы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«____» ______________ _____ года № «_____»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122" name="Picture 2" descr="D:\ПАПКА_ИРА МЕЖЕВАЯ\ПС 110_14.05.2018\Для Думы ПС 110 на 14.05.2018 - с Тополиной -Караськов\Скан 110\СПОЗУ ул. щербины Петра, 7_отк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961333"/>
            <a:ext cx="8388423" cy="582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24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е 1"/>
          <p:cNvSpPr txBox="1">
            <a:spLocks noChangeArrowheads="1"/>
          </p:cNvSpPr>
          <p:nvPr/>
        </p:nvSpPr>
        <p:spPr bwMode="auto">
          <a:xfrm>
            <a:off x="5868144" y="188640"/>
            <a:ext cx="2880320" cy="7390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Приложение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к постановлению Администрации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города Костромы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«____» ______________ _____ года № «_____»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098" name="Picture 2" descr="D:\ПАПКА_ИРА МЕЖЕВАЯ\ПС 110_14.05.2018\Для Думы ПС 110 на 14.05.2018 - с Тополиной -Караськов\Скан 110\СПОЗУ ул. 8 Марта, 3381_отк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8244408" cy="567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07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е 1"/>
          <p:cNvSpPr txBox="1">
            <a:spLocks noChangeArrowheads="1"/>
          </p:cNvSpPr>
          <p:nvPr/>
        </p:nvSpPr>
        <p:spPr bwMode="auto">
          <a:xfrm>
            <a:off x="5868144" y="188640"/>
            <a:ext cx="2880320" cy="7390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Приложение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к постановлению Администрации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города Костромы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«____» ______________ _____ года № «_____»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" name="Picture 2" descr="D:\ПАПКА_ИРА МЕЖЕВАЯ\ПС 110_14.05.2018\Для Думы ПС 110 на 14.05.2018 - с Тополиной -Караськов\Скан 110\СПОЗУ  гор. кладбище_отк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57074"/>
            <a:ext cx="8172400" cy="577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е 1"/>
          <p:cNvSpPr txBox="1">
            <a:spLocks noChangeArrowheads="1"/>
          </p:cNvSpPr>
          <p:nvPr/>
        </p:nvSpPr>
        <p:spPr bwMode="auto">
          <a:xfrm>
            <a:off x="5868144" y="188640"/>
            <a:ext cx="2880320" cy="73909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Приложение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к постановлению Администрации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города Костромы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/>
                <a:ea typeface="Times New Roman"/>
              </a:rPr>
              <a:t>«____» ______________ _____ года № «_____»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300" dirty="0">
                <a:effectLst/>
                <a:latin typeface="Times New Roman"/>
                <a:ea typeface="Times New Roman"/>
              </a:rPr>
              <a:t> </a:t>
            </a: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7" name="Picture 3" descr="D:\ПАПКА_ИРА МЕЖЕВАЯ\ПС 110_14.05.2018\Для Думы ПС 110 на 14.05.2018 - с Тополиной -Караськов\Скан 110\СПОЗУ пер. Прибрежный, 1-18_отк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595"/>
            <a:ext cx="8532440" cy="586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14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72</Words>
  <Application>Microsoft Office PowerPoint</Application>
  <PresentationFormat>Экран (4:3)</PresentationFormat>
  <Paragraphs>288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Морозова Евгения Павловна</dc:creator>
  <cp:lastModifiedBy>Межевая Ирина Николаевна</cp:lastModifiedBy>
  <cp:revision>93</cp:revision>
  <cp:lastPrinted>2017-08-10T12:34:09Z</cp:lastPrinted>
  <dcterms:created xsi:type="dcterms:W3CDTF">2015-12-01T11:24:31Z</dcterms:created>
  <dcterms:modified xsi:type="dcterms:W3CDTF">2018-04-16T07:57:48Z</dcterms:modified>
</cp:coreProperties>
</file>